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5" r:id="rId6"/>
    <p:sldId id="262" r:id="rId7"/>
    <p:sldId id="261" r:id="rId8"/>
    <p:sldId id="263" r:id="rId9"/>
    <p:sldId id="264" r:id="rId10"/>
    <p:sldId id="269" r:id="rId11"/>
    <p:sldId id="266" r:id="rId12"/>
    <p:sldId id="267" r:id="rId13"/>
    <p:sldId id="268" r:id="rId14"/>
    <p:sldId id="270" r:id="rId15"/>
    <p:sldId id="271" r:id="rId16"/>
    <p:sldId id="274" r:id="rId17"/>
    <p:sldId id="275" r:id="rId18"/>
    <p:sldId id="276" r:id="rId1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2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95289-11CB-4178-A861-2E36E31829A5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278BC-6847-483A-AF45-AFEC24825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29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Titre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Shape 11"/>
          <p:cNvSpPr txBox="1">
            <a:spLocks noGrp="1"/>
          </p:cNvSpPr>
          <p:nvPr>
            <p:ph type="title" hasCustomPrompt="1"/>
          </p:nvPr>
        </p:nvSpPr>
        <p:spPr>
          <a:xfrm>
            <a:off x="4571999" y="1512095"/>
            <a:ext cx="4392489" cy="1118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r>
              <a:rPr lang="fr-FR" dirty="0" smtClean="0"/>
              <a:t>DOSSIER DE CANDIDATURE</a:t>
            </a:r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 hasCustomPrompt="1"/>
          </p:nvPr>
        </p:nvSpPr>
        <p:spPr>
          <a:xfrm>
            <a:off x="4572000" y="2824906"/>
            <a:ext cx="4392488" cy="1042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rmAutofit/>
          </a:bodyPr>
          <a:lstStyle>
            <a:lvl1pPr marL="342900" marR="0" lvl="0" indent="-17145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dirty="0" smtClean="0"/>
              <a:t>NOM DE VOTRE PROJET</a:t>
            </a:r>
            <a:endParaRPr dirty="0"/>
          </a:p>
        </p:txBody>
      </p:sp>
      <p:pic>
        <p:nvPicPr>
          <p:cNvPr id="2050" name="Picture 2" descr="U:\Marketing &amp; Développement\Communication\Charte - Papeterie\Logos\GAC'UP\GAC-UP-CMJN BLANC 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86" y="1635646"/>
            <a:ext cx="3935497" cy="19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07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Contenu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804248" cy="10595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06" y="79863"/>
            <a:ext cx="2068069" cy="1045464"/>
          </a:xfrm>
          <a:prstGeom prst="rect">
            <a:avLst/>
          </a:prstGeom>
        </p:spPr>
      </p:pic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51520" y="1135833"/>
            <a:ext cx="8470999" cy="366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/>
          <a:lstStyle>
            <a:lvl1pPr marL="342900" marR="0" lvl="0" indent="-266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89755" y="229159"/>
            <a:ext cx="6624737" cy="601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rm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800" b="0" i="0" u="none" strike="noStrike" cap="small" baseline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 dirty="0"/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934575" y="4767263"/>
            <a:ext cx="2133600" cy="273844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</a:defRPr>
            </a:lvl1pPr>
          </a:lstStyle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6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06" y="79863"/>
            <a:ext cx="2068069" cy="1045464"/>
          </a:xfrm>
          <a:prstGeom prst="rect">
            <a:avLst/>
          </a:prstGeom>
        </p:spPr>
      </p:pic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2133600" cy="273844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9CAA86A-3646-494B-9D9A-9288D8358D8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06/12/2018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0008" y="108225"/>
            <a:ext cx="670223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45AF18-AF74-4ED8-A085-8B747EB53B5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06/12/2018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8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acup@group-gac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0" y="1813488"/>
            <a:ext cx="4392489" cy="1118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r>
              <a:rPr lang="fr" sz="3600" dirty="0"/>
              <a:t>DOSSIER DE </a:t>
            </a:r>
            <a:r>
              <a:rPr lang="fr" sz="3600" dirty="0" smtClean="0"/>
              <a:t>CANDIDATURE</a:t>
            </a:r>
            <a:endParaRPr sz="3600" dirty="0"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0" y="2824906"/>
            <a:ext cx="4392488" cy="53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fr" dirty="0" smtClean="0"/>
              <a:t>NOM DE VOTRE PROJET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496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Comment se compose votre équipe ?</a:t>
            </a:r>
          </a:p>
          <a:p>
            <a:endParaRPr lang="fr-FR" dirty="0"/>
          </a:p>
          <a:p>
            <a:r>
              <a:rPr lang="fr-FR" dirty="0" smtClean="0"/>
              <a:t>Quelles sont vos expériences ?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équipe</a:t>
            </a:r>
            <a:endParaRPr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>
              <a:buSzPct val="100000"/>
            </a:pPr>
            <a:r>
              <a:rPr lang="fr" dirty="0" smtClean="0"/>
              <a:t> Comment se détaille votre offre ?</a:t>
            </a:r>
          </a:p>
          <a:p>
            <a:pPr marL="171446" indent="19049">
              <a:buSzPct val="100000"/>
            </a:pPr>
            <a:endParaRPr lang="fr" dirty="0" smtClean="0"/>
          </a:p>
          <a:p>
            <a:pPr marL="171446" indent="19049">
              <a:buSzPct val="100000"/>
            </a:pPr>
            <a:r>
              <a:rPr lang="fr" dirty="0"/>
              <a:t> </a:t>
            </a:r>
            <a:r>
              <a:rPr lang="fr" dirty="0" smtClean="0"/>
              <a:t>Quel est votre </a:t>
            </a:r>
            <a:r>
              <a:rPr lang="fr" dirty="0"/>
              <a:t>business </a:t>
            </a:r>
            <a:r>
              <a:rPr lang="fr" dirty="0" smtClean="0"/>
              <a:t>model ?</a:t>
            </a:r>
          </a:p>
          <a:p>
            <a:pPr marL="171446" indent="19049">
              <a:buSzPct val="100000"/>
            </a:pPr>
            <a:endParaRPr lang="fr" dirty="0" smtClean="0"/>
          </a:p>
          <a:p>
            <a:pPr marL="171446" indent="19049">
              <a:buSzPct val="100000"/>
            </a:pPr>
            <a:r>
              <a:rPr lang="fr" dirty="0" smtClean="0"/>
              <a:t> Avez-vous établi le pricing ?</a:t>
            </a:r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business model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>
              <a:buSzPct val="100000"/>
            </a:pPr>
            <a:r>
              <a:rPr lang="fr" dirty="0" smtClean="0"/>
              <a:t> Quel est votre </a:t>
            </a:r>
            <a:r>
              <a:rPr lang="fr" dirty="0"/>
              <a:t>plan </a:t>
            </a:r>
            <a:r>
              <a:rPr lang="fr" dirty="0" smtClean="0"/>
              <a:t>marketing, communication et commercial</a:t>
            </a:r>
            <a:r>
              <a:rPr lang="fr" dirty="0"/>
              <a:t> </a:t>
            </a:r>
            <a:r>
              <a:rPr lang="fr" dirty="0" smtClean="0"/>
              <a:t>?</a:t>
            </a:r>
          </a:p>
          <a:p>
            <a:pPr marL="171446" indent="19049">
              <a:buSzPct val="100000"/>
            </a:pPr>
            <a:endParaRPr lang="fr" dirty="0" smtClean="0"/>
          </a:p>
          <a:p>
            <a:pPr marL="171446" indent="19049">
              <a:buSzPct val="100000"/>
            </a:pPr>
            <a:r>
              <a:rPr lang="fr" dirty="0"/>
              <a:t> </a:t>
            </a:r>
            <a:r>
              <a:rPr lang="fr" dirty="0" smtClean="0"/>
              <a:t>Quelle est votre </a:t>
            </a:r>
            <a:r>
              <a:rPr lang="fr" dirty="0"/>
              <a:t>stratégie </a:t>
            </a:r>
            <a:r>
              <a:rPr lang="fr" dirty="0" smtClean="0"/>
              <a:t>pour acquérir de nouveaux clients ?</a:t>
            </a:r>
          </a:p>
          <a:p>
            <a:pPr marL="171446" indent="19049">
              <a:buSzPct val="100000"/>
            </a:pPr>
            <a:endParaRPr lang="fr-FR" dirty="0"/>
          </a:p>
          <a:p>
            <a:pPr marL="171446" indent="19049">
              <a:buSzPct val="100000"/>
            </a:pPr>
            <a:r>
              <a:rPr lang="fr" dirty="0" smtClean="0"/>
              <a:t> Quels sont vos </a:t>
            </a:r>
            <a:r>
              <a:rPr lang="fr" dirty="0"/>
              <a:t>leviers </a:t>
            </a:r>
            <a:r>
              <a:rPr lang="fr" dirty="0" smtClean="0"/>
              <a:t>d’actions ?</a:t>
            </a:r>
          </a:p>
          <a:p>
            <a:pPr marL="171446" indent="19049">
              <a:buSzPct val="100000"/>
            </a:pPr>
            <a:endParaRPr lang="fr" dirty="0" smtClean="0"/>
          </a:p>
          <a:p>
            <a:pPr marL="171446" indent="19049">
              <a:buSzPct val="100000"/>
            </a:pPr>
            <a:r>
              <a:rPr lang="fr" dirty="0"/>
              <a:t> </a:t>
            </a:r>
            <a:r>
              <a:rPr lang="fr" dirty="0" smtClean="0"/>
              <a:t>Comment allez-vous distribuer votre produit ?</a:t>
            </a:r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</a:t>
            </a:r>
            <a:r>
              <a:rPr lang="fr" dirty="0"/>
              <a:t>stratégie marketing et </a:t>
            </a:r>
            <a:r>
              <a:rPr lang="fr" dirty="0" smtClean="0"/>
              <a:t>commerciale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/>
            <a:r>
              <a:rPr lang="fr" dirty="0" smtClean="0"/>
              <a:t> Où en êtes-vous à ce jour ?</a:t>
            </a:r>
          </a:p>
          <a:p>
            <a:pPr marL="171446" indent="19049"/>
            <a:endParaRPr lang="fr" dirty="0"/>
          </a:p>
          <a:p>
            <a:pPr marL="171446" indent="19049"/>
            <a:r>
              <a:rPr lang="fr" dirty="0" smtClean="0"/>
              <a:t> Avez-vous déjà des premiers clients, des distributeurs… ?</a:t>
            </a:r>
          </a:p>
          <a:p>
            <a:pPr marL="171446" indent="19049"/>
            <a:endParaRPr lang="fr" dirty="0" smtClean="0"/>
          </a:p>
          <a:p>
            <a:pPr marL="171446" indent="19049"/>
            <a:r>
              <a:rPr lang="fr" dirty="0" smtClean="0"/>
              <a:t> Avez-vous réalisé une levée de fonds ? Comptez-vous en réaliser une ?</a:t>
            </a:r>
          </a:p>
          <a:p>
            <a:pPr marL="171446" indent="19049"/>
            <a:endParaRPr lang="fr" dirty="0"/>
          </a:p>
          <a:p>
            <a:pPr marL="171446" indent="19049"/>
            <a:r>
              <a:rPr lang="fr" dirty="0" smtClean="0"/>
              <a:t> Avez-vous déjà eu des parutions presse, des prix (start-up weekends par exemple…) ?</a:t>
            </a:r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projet à date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/>
            <a:r>
              <a:rPr lang="fr" dirty="0" smtClean="0"/>
              <a:t> Quels sont vos objectifs ?  </a:t>
            </a:r>
          </a:p>
          <a:p>
            <a:pPr marL="171446" indent="19049"/>
            <a:endParaRPr lang="fr" dirty="0" smtClean="0"/>
          </a:p>
          <a:p>
            <a:pPr marL="171446" indent="19049"/>
            <a:r>
              <a:rPr lang="fr" dirty="0"/>
              <a:t> </a:t>
            </a:r>
            <a:r>
              <a:rPr lang="fr" dirty="0" smtClean="0"/>
              <a:t>Quelles actions vous restent-ils à mener ?</a:t>
            </a:r>
          </a:p>
          <a:p>
            <a:pPr marL="171446" indent="19049"/>
            <a:endParaRPr lang="fr" dirty="0" smtClean="0"/>
          </a:p>
          <a:p>
            <a:pPr marL="171446" indent="19049"/>
            <a:r>
              <a:rPr lang="fr" dirty="0"/>
              <a:t> </a:t>
            </a:r>
            <a:r>
              <a:rPr lang="fr" dirty="0" smtClean="0"/>
              <a:t>Avez-vous un retroplanning ?</a:t>
            </a:r>
          </a:p>
          <a:p>
            <a:pPr marL="171446" indent="19049"/>
            <a:endParaRPr lang="fr" dirty="0"/>
          </a:p>
          <a:p>
            <a:pPr marL="171446" indent="19049"/>
            <a:r>
              <a:rPr lang="fr" dirty="0" smtClean="0"/>
              <a:t> Quelles sont vos perspectives </a:t>
            </a:r>
            <a:r>
              <a:rPr lang="fr" dirty="0"/>
              <a:t>d’évolution </a:t>
            </a:r>
            <a:r>
              <a:rPr lang="fr" dirty="0" smtClean="0"/>
              <a:t>?</a:t>
            </a:r>
          </a:p>
          <a:p>
            <a:pPr marL="171446" indent="19049"/>
            <a:endParaRPr lang="fr" dirty="0"/>
          </a:p>
          <a:p>
            <a:pPr marL="171446" indent="19049"/>
            <a:r>
              <a:rPr lang="fr" dirty="0" smtClean="0"/>
              <a:t> </a:t>
            </a:r>
            <a:r>
              <a:rPr lang="fr-FR" dirty="0"/>
              <a:t>Quels sont vos besoins en recrutement ?</a:t>
            </a:r>
          </a:p>
          <a:p>
            <a:pPr marL="171446" indent="19049"/>
            <a:endParaRPr lang="fr" dirty="0" smtClean="0"/>
          </a:p>
          <a:p>
            <a:pPr marL="171446" indent="0">
              <a:buNone/>
            </a:pPr>
            <a:endParaRPr dirty="0"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Vos objectifs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/>
            <a:r>
              <a:rPr lang="fr" dirty="0" smtClean="0"/>
              <a:t> Quel est votre business plan à 3 ans ? Présentez le plus de détails possible, en restant cohérent avec votre stratégie et de vos slides précédentes.</a:t>
            </a:r>
            <a:endParaRPr dirty="0"/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business plan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kern="0" dirty="0">
                <a:solidFill>
                  <a:schemeClr val="tx1"/>
                </a:solidFill>
              </a:rPr>
              <a:t>Quel sont vos besoins en </a:t>
            </a:r>
            <a:r>
              <a:rPr lang="fr-FR" kern="0" dirty="0" smtClean="0">
                <a:solidFill>
                  <a:schemeClr val="tx1"/>
                </a:solidFill>
              </a:rPr>
              <a:t>financement ? </a:t>
            </a:r>
          </a:p>
          <a:p>
            <a:endParaRPr lang="fr-FR" kern="0" dirty="0">
              <a:solidFill>
                <a:schemeClr val="tx1"/>
              </a:solidFill>
            </a:endParaRPr>
          </a:p>
          <a:p>
            <a:r>
              <a:rPr lang="fr-FR" kern="0" dirty="0" smtClean="0">
                <a:solidFill>
                  <a:schemeClr val="tx1"/>
                </a:solidFill>
              </a:rPr>
              <a:t>Souhaitez-vous obtenir des Aides et Subventions pour soutenir votre innovation ?</a:t>
            </a:r>
          </a:p>
          <a:p>
            <a:endParaRPr lang="fr-FR" kern="0" dirty="0">
              <a:solidFill>
                <a:schemeClr val="tx1"/>
              </a:solidFill>
            </a:endParaRPr>
          </a:p>
          <a:p>
            <a:r>
              <a:rPr lang="fr-FR" kern="0" dirty="0" smtClean="0">
                <a:solidFill>
                  <a:schemeClr val="tx1"/>
                </a:solidFill>
              </a:rPr>
              <a:t>Souhaitez-vous faire une levée de fonds ?</a:t>
            </a:r>
            <a:endParaRPr lang="fr-FR" kern="0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Vos besoins </a:t>
            </a:r>
            <a:r>
              <a:rPr lang="fr" dirty="0"/>
              <a:t>en financement</a:t>
            </a:r>
            <a:endParaRPr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kern="0" dirty="0">
                <a:solidFill>
                  <a:srgbClr val="000000"/>
                </a:solidFill>
              </a:rPr>
              <a:t>Pourquoi GAC’UP ?</a:t>
            </a:r>
            <a:endParaRPr lang="fr-FR" dirty="0"/>
          </a:p>
          <a:p>
            <a:endParaRPr lang="fr-FR" kern="0" dirty="0" smtClean="0">
              <a:solidFill>
                <a:srgbClr val="000000"/>
              </a:solidFill>
            </a:endParaRPr>
          </a:p>
          <a:p>
            <a:r>
              <a:rPr lang="fr-FR" kern="0" dirty="0" smtClean="0">
                <a:solidFill>
                  <a:srgbClr val="000000"/>
                </a:solidFill>
              </a:rPr>
              <a:t>Êtes-vous intéressé par GAC’UP Issy (92) ou Lyon (69) ?</a:t>
            </a:r>
            <a:endParaRPr lang="fr-FR" kern="0" dirty="0">
              <a:solidFill>
                <a:srgbClr val="000000"/>
              </a:solidFill>
            </a:endParaRPr>
          </a:p>
          <a:p>
            <a:endParaRPr lang="fr-FR" kern="0" dirty="0">
              <a:solidFill>
                <a:srgbClr val="000000"/>
              </a:solidFill>
            </a:endParaRPr>
          </a:p>
          <a:p>
            <a:r>
              <a:rPr lang="fr-FR" kern="0" dirty="0">
                <a:solidFill>
                  <a:srgbClr val="000000"/>
                </a:solidFill>
              </a:rPr>
              <a:t>Quelles sont vos attentes en termes d'accompagnement </a:t>
            </a:r>
            <a:r>
              <a:rPr lang="fr-FR" kern="0" dirty="0" smtClean="0">
                <a:solidFill>
                  <a:srgbClr val="000000"/>
                </a:solidFill>
              </a:rPr>
              <a:t>?</a:t>
            </a:r>
          </a:p>
          <a:p>
            <a:endParaRPr lang="fr-FR" kern="0" dirty="0">
              <a:solidFill>
                <a:srgbClr val="000000"/>
              </a:solidFill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/>
              <a:t>Pourquoi </a:t>
            </a:r>
            <a:r>
              <a:rPr lang="fr" dirty="0" smtClean="0"/>
              <a:t>GAC’UP ?</a:t>
            </a:r>
            <a:endParaRPr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0" indent="0">
              <a:buSzPct val="100000"/>
            </a:pPr>
            <a:r>
              <a:rPr lang="fr-FR" dirty="0" smtClean="0"/>
              <a:t>  Les derniers mots pour nous convaincre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Pour finir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251520" y="1351857"/>
            <a:ext cx="8470999" cy="266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809625" indent="-285750">
              <a:lnSpc>
                <a:spcPct val="200000"/>
              </a:lnSpc>
              <a:buSzPct val="100000"/>
            </a:pPr>
            <a:r>
              <a:rPr lang="fr-FR" sz="1400" dirty="0" smtClean="0"/>
              <a:t>Avoir un projet innovant</a:t>
            </a:r>
          </a:p>
          <a:p>
            <a:pPr marL="809625" indent="-285750">
              <a:lnSpc>
                <a:spcPct val="200000"/>
              </a:lnSpc>
              <a:buSzPct val="100000"/>
            </a:pPr>
            <a:r>
              <a:rPr lang="fr-FR" sz="1400" dirty="0" smtClean="0"/>
              <a:t>Disposer d’un POC (Proof Of Concept) : version beta d’un logiciel, démonstrateur, prototype…</a:t>
            </a:r>
          </a:p>
          <a:p>
            <a:pPr marL="809625" indent="-285750">
              <a:lnSpc>
                <a:spcPct val="200000"/>
              </a:lnSpc>
              <a:buSzPct val="100000"/>
            </a:pPr>
            <a:r>
              <a:rPr lang="fr-FR" sz="1400" dirty="0" smtClean="0"/>
              <a:t>Etre dans une phase d’accélération ou de développement commercial</a:t>
            </a:r>
          </a:p>
          <a:p>
            <a:pPr marL="809625" indent="-285750">
              <a:lnSpc>
                <a:spcPct val="200000"/>
              </a:lnSpc>
            </a:pPr>
            <a:r>
              <a:rPr lang="fr-FR" sz="1400" dirty="0"/>
              <a:t>Ayant déposé leurs </a:t>
            </a:r>
            <a:r>
              <a:rPr lang="fr-FR" sz="1400" dirty="0" smtClean="0"/>
              <a:t>statuts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Nos critères de sélection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3867894"/>
            <a:ext cx="8712968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Pour rappel : </a:t>
            </a:r>
            <a:r>
              <a:rPr lang="fr-FR" sz="1600" dirty="0" smtClean="0">
                <a:solidFill>
                  <a:schemeClr val="bg1"/>
                </a:solidFill>
              </a:rPr>
              <a:t>l’accélérateur </a:t>
            </a:r>
            <a:r>
              <a:rPr lang="fr-FR" sz="1600" dirty="0" smtClean="0"/>
              <a:t>GAC’UP ne pourra héberger qu’au maximum 3 membres par start-up</a:t>
            </a:r>
          </a:p>
        </p:txBody>
      </p:sp>
    </p:spTree>
    <p:extLst>
      <p:ext uri="{BB962C8B-B14F-4D97-AF65-F5344CB8AC3E}">
        <p14:creationId xmlns:p14="http://schemas.microsoft.com/office/powerpoint/2010/main" val="35233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marL="800096" lvl="1" indent="-285750">
              <a:buSzPct val="100000"/>
              <a:buFont typeface="Arial" panose="020B0604020202020204" pitchFamily="34" charset="0"/>
              <a:buChar char="•"/>
            </a:pPr>
            <a:r>
              <a:rPr lang="fr-FR" dirty="0" smtClean="0"/>
              <a:t>N’hésitez </a:t>
            </a:r>
            <a:r>
              <a:rPr lang="fr-FR" dirty="0"/>
              <a:t>pas à ajouter des annexes </a:t>
            </a:r>
            <a:r>
              <a:rPr lang="fr-FR" dirty="0" smtClean="0"/>
              <a:t>/ PJ </a:t>
            </a:r>
            <a:r>
              <a:rPr lang="fr-FR" dirty="0"/>
              <a:t>à ce document pour étoffer votre candidature (business plan détaillé, </a:t>
            </a:r>
            <a:r>
              <a:rPr lang="fr-FR" dirty="0" smtClean="0"/>
              <a:t>présentation technique, brevet, publication…)</a:t>
            </a:r>
            <a:endParaRPr lang="fr-FR" dirty="0"/>
          </a:p>
          <a:p>
            <a:pPr marL="171446" indent="0">
              <a:buSzPct val="100000"/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 marL="800096" lvl="1" indent="-285750">
              <a:buSzPct val="100000"/>
              <a:buFont typeface="Arial" panose="020B0604020202020204" pitchFamily="34" charset="0"/>
              <a:buChar char="•"/>
            </a:pPr>
            <a:r>
              <a:rPr lang="fr-FR" dirty="0" smtClean="0"/>
              <a:t>Les éléments ci-après sont à intégrer dans votre présentation. Vous pouvez modifier les titres / leur ordre si cela vous semble plus percutant</a:t>
            </a:r>
          </a:p>
          <a:p>
            <a:pPr marL="800096" lvl="1" indent="-285750">
              <a:buSzPct val="100000"/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800096" lvl="1" indent="-285750">
              <a:buSzPct val="100000"/>
              <a:buFont typeface="Arial" panose="020B0604020202020204" pitchFamily="34" charset="0"/>
              <a:buChar char="•"/>
            </a:pPr>
            <a:r>
              <a:rPr lang="fr-FR" dirty="0" smtClean="0"/>
              <a:t>Restez concis dans </a:t>
            </a:r>
            <a:r>
              <a:rPr lang="fr-FR" dirty="0"/>
              <a:t>vos slides, </a:t>
            </a:r>
            <a:r>
              <a:rPr lang="fr-FR" dirty="0" smtClean="0"/>
              <a:t>ne les surchargez pas ! </a:t>
            </a:r>
            <a:r>
              <a:rPr lang="fr-FR" dirty="0"/>
              <a:t>1 slide = 1 message</a:t>
            </a:r>
            <a:r>
              <a:rPr lang="fr-FR" dirty="0" smtClean="0"/>
              <a:t>	</a:t>
            </a:r>
            <a:endParaRPr lang="fr-FR" dirty="0"/>
          </a:p>
          <a:p>
            <a:pPr marL="514346" lvl="1" indent="0">
              <a:buSzPct val="100000"/>
              <a:buNone/>
            </a:pPr>
            <a:endParaRPr lang="fr-FR" dirty="0"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Quelques conseils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011910"/>
            <a:ext cx="7632848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Dossier à compléter et à renvoyer avant le 30 janvier 2019 à </a:t>
            </a:r>
            <a:r>
              <a:rPr lang="fr-FR" sz="1600" dirty="0" smtClean="0">
                <a:hlinkClick r:id="rId3"/>
              </a:rPr>
              <a:t>gacup@group-gac.com</a:t>
            </a:r>
            <a:r>
              <a:rPr lang="fr-FR" sz="1600" dirty="0" smtClean="0"/>
              <a:t>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483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>
              <a:buSzPct val="100000"/>
            </a:pPr>
            <a:r>
              <a:rPr lang="fr" dirty="0" smtClean="0">
                <a:solidFill>
                  <a:schemeClr val="tx1"/>
                </a:solidFill>
              </a:rPr>
              <a:t> Quel est le contexte du projet ?</a:t>
            </a:r>
          </a:p>
          <a:p>
            <a:pPr marL="171446" indent="19049">
              <a:buSzPct val="100000"/>
            </a:pPr>
            <a:endParaRPr lang="fr" dirty="0">
              <a:solidFill>
                <a:schemeClr val="tx1"/>
              </a:solidFill>
            </a:endParaRPr>
          </a:p>
          <a:p>
            <a:pPr marL="171446" indent="19049">
              <a:buSzPct val="100000"/>
            </a:pPr>
            <a:endParaRPr lang="fr" dirty="0" smtClean="0">
              <a:solidFill>
                <a:schemeClr val="tx1"/>
              </a:solidFill>
            </a:endParaRPr>
          </a:p>
          <a:p>
            <a:pPr marL="171446" indent="19049">
              <a:buSzPct val="100000"/>
            </a:pPr>
            <a:r>
              <a:rPr lang="fr" dirty="0" smtClean="0">
                <a:solidFill>
                  <a:schemeClr val="tx1"/>
                </a:solidFill>
              </a:rPr>
              <a:t>A quelle problèmatique répond votre solution ?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L’enjeu de votre projet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/>
            <a:r>
              <a:rPr lang="fr" dirty="0" smtClean="0"/>
              <a:t> </a:t>
            </a:r>
            <a:r>
              <a:rPr lang="fr" dirty="0"/>
              <a:t>Quelle est votre innovation ?</a:t>
            </a:r>
          </a:p>
          <a:p>
            <a:pPr marL="171446" indent="19049">
              <a:buSzPct val="100000"/>
            </a:pPr>
            <a:endParaRPr lang="fr" dirty="0" smtClean="0"/>
          </a:p>
          <a:p>
            <a:pPr marL="171446" indent="19049">
              <a:buSzPct val="100000"/>
            </a:pPr>
            <a:r>
              <a:rPr lang="fr" dirty="0"/>
              <a:t> </a:t>
            </a:r>
            <a:r>
              <a:rPr lang="fr" dirty="0" smtClean="0"/>
              <a:t>Quels sont vos facteurs différenciants ?</a:t>
            </a:r>
          </a:p>
          <a:p>
            <a:pPr marL="171446" indent="19049">
              <a:buSzPct val="100000"/>
            </a:pPr>
            <a:endParaRPr lang="fr" dirty="0" smtClean="0"/>
          </a:p>
          <a:p>
            <a:pPr marL="171446" indent="19049"/>
            <a:r>
              <a:rPr lang="fr" dirty="0"/>
              <a:t> </a:t>
            </a:r>
            <a:r>
              <a:rPr lang="fr" dirty="0" smtClean="0"/>
              <a:t>Quelle est votre proposition de valeur </a:t>
            </a:r>
            <a:r>
              <a:rPr lang="fr" dirty="0"/>
              <a:t>? </a:t>
            </a:r>
            <a:endParaRPr lang="fr" dirty="0" smtClean="0"/>
          </a:p>
          <a:p>
            <a:pPr marL="171446" indent="19049"/>
            <a:endParaRPr lang="fr" dirty="0"/>
          </a:p>
          <a:p>
            <a:pPr marL="171446" indent="19049"/>
            <a:r>
              <a:rPr lang="fr" dirty="0" smtClean="0"/>
              <a:t>Quels </a:t>
            </a:r>
            <a:r>
              <a:rPr lang="fr" dirty="0"/>
              <a:t>sont vos avantages concurrentiels ?</a:t>
            </a:r>
          </a:p>
          <a:p>
            <a:pPr marL="171446" indent="19049">
              <a:buSzPct val="100000"/>
            </a:pPr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innovation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251520" y="1131590"/>
            <a:ext cx="8470999" cy="366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>
              <a:buSzPct val="100000"/>
            </a:pPr>
            <a:r>
              <a:rPr lang="fr" dirty="0" smtClean="0"/>
              <a:t> Quelle est votre solution ?</a:t>
            </a:r>
          </a:p>
          <a:p>
            <a:pPr marL="171446" indent="0">
              <a:buSzPct val="100000"/>
              <a:buNone/>
            </a:pPr>
            <a:r>
              <a:rPr lang="fr" dirty="0" smtClean="0"/>
              <a:t>Présentez un prototype, un démonstrateur, une version beta (capture d’écran ou démo)…</a:t>
            </a:r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solution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>
              <a:buSzPct val="100000"/>
            </a:pPr>
            <a:r>
              <a:rPr lang="fr" dirty="0" smtClean="0"/>
              <a:t> Quels sont les</a:t>
            </a:r>
            <a:r>
              <a:rPr lang="fr-FR" dirty="0" smtClean="0"/>
              <a:t> chiffres clés ?</a:t>
            </a:r>
          </a:p>
          <a:p>
            <a:pPr marL="171446" indent="19049">
              <a:buSzPct val="100000"/>
            </a:pPr>
            <a:endParaRPr lang="fr-FR" dirty="0" smtClean="0"/>
          </a:p>
          <a:p>
            <a:pPr marL="171446" indent="19049">
              <a:buSzPct val="100000"/>
            </a:pPr>
            <a:r>
              <a:rPr lang="fr-FR" dirty="0"/>
              <a:t> </a:t>
            </a:r>
            <a:r>
              <a:rPr lang="fr" dirty="0" smtClean="0"/>
              <a:t>Quelles sont les tendances, les opportunités potentielles… ?</a:t>
            </a:r>
            <a:endParaRPr dirty="0"/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Votre marché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>
              <a:buSzPct val="100000"/>
            </a:pPr>
            <a:r>
              <a:rPr lang="fr" dirty="0" smtClean="0"/>
              <a:t> A qui s’adresse votre solution ? </a:t>
            </a:r>
          </a:p>
          <a:p>
            <a:pPr marL="171446" indent="19049">
              <a:buSzPct val="100000"/>
            </a:pPr>
            <a:endParaRPr lang="fr" dirty="0" smtClean="0"/>
          </a:p>
          <a:p>
            <a:pPr marL="171446" indent="19049">
              <a:buSzPct val="100000"/>
            </a:pPr>
            <a:r>
              <a:rPr lang="fr" dirty="0"/>
              <a:t> </a:t>
            </a:r>
            <a:r>
              <a:rPr lang="fr" dirty="0" smtClean="0"/>
              <a:t>Quels sont les potentiels clients ?</a:t>
            </a:r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Vos cibles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171446" indent="19049">
              <a:buSzPct val="100000"/>
            </a:pPr>
            <a:r>
              <a:rPr lang="fr" dirty="0" smtClean="0"/>
              <a:t> Qui sont vos concurrents  ? (sous forme de mapping par exemple)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r>
              <a:rPr lang="fr" dirty="0" smtClean="0"/>
              <a:t>Vos concurrents</a:t>
            </a:r>
            <a:endParaRPr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76B-F51C-7F4B-8C1F-C9FEDCFF62D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ThèmeGAC</Template>
  <TotalTime>102</TotalTime>
  <Words>547</Words>
  <Application>Microsoft Office PowerPoint</Application>
  <PresentationFormat>Affichage à l'écran (16:9)</PresentationFormat>
  <Paragraphs>110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DOSSIER DE CANDIDATURE</vt:lpstr>
      <vt:lpstr>Nos critères de sélection</vt:lpstr>
      <vt:lpstr>Quelques conseils</vt:lpstr>
      <vt:lpstr>L’enjeu de votre projet</vt:lpstr>
      <vt:lpstr>Votre innovation</vt:lpstr>
      <vt:lpstr>Votre solution</vt:lpstr>
      <vt:lpstr>Votre marché</vt:lpstr>
      <vt:lpstr>Vos cibles</vt:lpstr>
      <vt:lpstr>Vos concurrents</vt:lpstr>
      <vt:lpstr>Votre équipe</vt:lpstr>
      <vt:lpstr>Votre business model</vt:lpstr>
      <vt:lpstr>Votre stratégie marketing et commerciale</vt:lpstr>
      <vt:lpstr>Votre projet à date</vt:lpstr>
      <vt:lpstr>Vos objectifs</vt:lpstr>
      <vt:lpstr>Votre business plan</vt:lpstr>
      <vt:lpstr>Vos besoins en financement</vt:lpstr>
      <vt:lpstr>Pourquoi GAC’UP ?</vt:lpstr>
      <vt:lpstr>Pour finir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DE PRÉSENTATION DE LA STARTUP</dc:title>
  <dc:creator>Laetitia SUIZDAK</dc:creator>
  <cp:lastModifiedBy>Laetitia SUIZDAK</cp:lastModifiedBy>
  <cp:revision>17</cp:revision>
  <dcterms:created xsi:type="dcterms:W3CDTF">2018-04-17T09:44:42Z</dcterms:created>
  <dcterms:modified xsi:type="dcterms:W3CDTF">2018-12-06T15:52:02Z</dcterms:modified>
</cp:coreProperties>
</file>